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2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9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8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9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9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1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4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4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A256-FAD0-434E-BCA5-F34D1BD41888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6CCF-A2D6-463E-8410-A3A40D9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3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://t262770.sch.obrazovanie33.ru/news/11321-denitznaniy20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9938" y="2272010"/>
            <a:ext cx="8127111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Создание центра</a:t>
            </a:r>
          </a:p>
          <a:p>
            <a:pPr algn="ctr"/>
            <a:r>
              <a:rPr lang="ru-RU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 А до Я</a:t>
            </a:r>
            <a:endParaRPr lang="ru-RU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62" y="4570055"/>
            <a:ext cx="2774439" cy="2229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59" y="4570055"/>
            <a:ext cx="2972376" cy="22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0" y="1471315"/>
            <a:ext cx="5057775" cy="928390"/>
            <a:chOff x="2133600" y="2480965"/>
            <a:chExt cx="3571875" cy="928390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357187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информатика – 65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5248275" y="2480965"/>
              <a:ext cx="457200" cy="87589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2952749" y="2838097"/>
            <a:ext cx="7800975" cy="3380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800" b="1" dirty="0" smtClean="0">
                <a:effectLst/>
              </a:rPr>
              <a:t>Внедрение модулей в программу по «Информатике и ИКТ»</a:t>
            </a:r>
            <a:endParaRPr lang="ru-RU" sz="2800" b="1" dirty="0"/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 </a:t>
            </a:r>
            <a:r>
              <a:rPr lang="en-US" sz="2800" dirty="0" smtClean="0">
                <a:effectLst/>
              </a:rPr>
              <a:t>Scratch + </a:t>
            </a:r>
            <a:r>
              <a:rPr lang="ru-RU" sz="2800" dirty="0" smtClean="0">
                <a:effectLst/>
              </a:rPr>
              <a:t>текстовые документы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en-US" sz="2800" dirty="0" smtClean="0">
                <a:effectLst/>
              </a:rPr>
              <a:t>Scratch</a:t>
            </a:r>
            <a:r>
              <a:rPr lang="ru-RU" sz="2800" dirty="0" smtClean="0">
                <a:effectLst/>
              </a:rPr>
              <a:t> + текстовые документы + презентации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en-US" sz="2800" dirty="0" smtClean="0">
                <a:effectLst/>
              </a:rPr>
              <a:t>Scratch</a:t>
            </a:r>
            <a:r>
              <a:rPr lang="ru-RU" sz="2800" dirty="0" smtClean="0">
                <a:effectLst/>
              </a:rPr>
              <a:t> + текстовые документы + презентации + 3 </a:t>
            </a:r>
            <a:r>
              <a:rPr lang="en-US" sz="2800" dirty="0" smtClean="0">
                <a:effectLst/>
              </a:rPr>
              <a:t>D </a:t>
            </a:r>
            <a:r>
              <a:rPr lang="ru-RU" sz="2800" dirty="0" smtClean="0">
                <a:effectLst/>
              </a:rPr>
              <a:t>графика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0" y="1476375"/>
            <a:ext cx="8077200" cy="923330"/>
            <a:chOff x="2133600" y="2486025"/>
            <a:chExt cx="5704237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570423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дополнительное образование – 133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7380637" y="2509740"/>
              <a:ext cx="457200" cy="87589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838324" y="2495197"/>
            <a:ext cx="5581651" cy="4047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800" b="1" dirty="0" smtClean="0">
                <a:effectLst/>
              </a:rPr>
              <a:t>Работа кружков на базе центра:</a:t>
            </a:r>
            <a:endParaRPr lang="ru-RU" sz="2800" b="1" dirty="0"/>
          </a:p>
          <a:p>
            <a:r>
              <a:rPr lang="ru-RU" sz="2800" dirty="0"/>
              <a:t>«Промышленный дизайн».  </a:t>
            </a:r>
          </a:p>
          <a:p>
            <a:r>
              <a:rPr lang="ru-RU" sz="2800" dirty="0"/>
              <a:t> «Робототехника</a:t>
            </a:r>
            <a:r>
              <a:rPr lang="ru-RU" sz="2800" dirty="0" smtClean="0"/>
              <a:t>».</a:t>
            </a:r>
            <a:r>
              <a:rPr lang="ru-RU" sz="2800" dirty="0"/>
              <a:t> </a:t>
            </a:r>
          </a:p>
          <a:p>
            <a:r>
              <a:rPr lang="ru-RU" sz="2800" dirty="0"/>
              <a:t> «Разработка </a:t>
            </a:r>
            <a:r>
              <a:rPr lang="ru-RU" sz="2800" dirty="0" smtClean="0"/>
              <a:t>VR|AR»</a:t>
            </a:r>
            <a:r>
              <a:rPr lang="ru-RU" sz="2800" dirty="0"/>
              <a:t> </a:t>
            </a:r>
          </a:p>
          <a:p>
            <a:r>
              <a:rPr lang="ru-RU" sz="2800" dirty="0"/>
              <a:t> «Геоинформационные технологии</a:t>
            </a:r>
            <a:r>
              <a:rPr lang="ru-RU" sz="2800" dirty="0" smtClean="0"/>
              <a:t>»</a:t>
            </a:r>
            <a:r>
              <a:rPr lang="ru-RU" sz="2800" dirty="0"/>
              <a:t> </a:t>
            </a:r>
          </a:p>
          <a:p>
            <a:r>
              <a:rPr lang="ru-RU" sz="2800" dirty="0"/>
              <a:t> «Безопасное колесо</a:t>
            </a:r>
            <a:r>
              <a:rPr lang="ru-RU" sz="2800" dirty="0" smtClean="0"/>
              <a:t>»</a:t>
            </a:r>
            <a:r>
              <a:rPr lang="ru-RU" sz="2800" dirty="0"/>
              <a:t> </a:t>
            </a:r>
          </a:p>
          <a:p>
            <a:r>
              <a:rPr lang="ru-RU" sz="2800" dirty="0"/>
              <a:t> «Военно-патриотический клуб». </a:t>
            </a:r>
          </a:p>
        </p:txBody>
      </p:sp>
      <p:pic>
        <p:nvPicPr>
          <p:cNvPr id="8194" name="Picture 2" descr="http://t262770.sch.obrazovanie33.ru/upload/iblock/207/o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18" y="2857499"/>
            <a:ext cx="4666631" cy="34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0" y="1476375"/>
            <a:ext cx="3648074" cy="923330"/>
            <a:chOff x="2133600" y="2486025"/>
            <a:chExt cx="5704237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570423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шахматы – 20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7063371" y="2533456"/>
              <a:ext cx="774466" cy="87589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557587" y="2609497"/>
            <a:ext cx="6200776" cy="5620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800" b="1" dirty="0" smtClean="0">
                <a:effectLst/>
              </a:rPr>
              <a:t>Работа кружка на базе центра</a:t>
            </a:r>
            <a:endParaRPr lang="ru-RU" sz="2800" b="1" dirty="0"/>
          </a:p>
        </p:txBody>
      </p:sp>
      <p:pic>
        <p:nvPicPr>
          <p:cNvPr id="7170" name="Picture 2" descr="https://sun9-50.userapi.com/c858224/v858224402/10a134/RbWTgiFa1K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2" y="3286125"/>
            <a:ext cx="4780493" cy="35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5.userapi.com/c858136/v858136861/10f532/Zfe6PTipG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230" r="10525" b="5450"/>
          <a:stretch/>
        </p:blipFill>
        <p:spPr bwMode="auto">
          <a:xfrm>
            <a:off x="6696138" y="3286125"/>
            <a:ext cx="5490253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0" y="1476375"/>
            <a:ext cx="8024813" cy="923330"/>
            <a:chOff x="2133600" y="2486025"/>
            <a:chExt cx="5704237" cy="1841503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5704237" cy="1841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дистанционное образование – 100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7188322" y="2638071"/>
              <a:ext cx="377603" cy="15374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813312" y="2743200"/>
            <a:ext cx="4120763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Дистанционное </a:t>
            </a:r>
            <a:r>
              <a:rPr lang="ru-RU" dirty="0"/>
              <a:t>изучение </a:t>
            </a:r>
            <a:r>
              <a:rPr lang="ru-RU" dirty="0" smtClean="0"/>
              <a:t>географии на портале </a:t>
            </a:r>
            <a:r>
              <a:rPr lang="en-US" dirty="0" smtClean="0"/>
              <a:t>d.esino33.ru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Дистанционная поддержка изучения информатики  на портале </a:t>
            </a:r>
            <a:r>
              <a:rPr lang="en-US" dirty="0" smtClean="0"/>
              <a:t>d.esino33.ru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Работа на портале Яндекс учебник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Работа на портале Учи </a:t>
            </a:r>
            <a:r>
              <a:rPr lang="ru-RU" dirty="0" err="1" smtClean="0"/>
              <a:t>Ру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356" y="2676525"/>
            <a:ext cx="6159644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62770.sch.obrazovanie33.ru/upload/site_files/70/IMG_68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b="8117"/>
          <a:stretch/>
        </p:blipFill>
        <p:spPr bwMode="auto">
          <a:xfrm>
            <a:off x="6191250" y="2552178"/>
            <a:ext cx="6000750" cy="41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33550" y="1476375"/>
            <a:ext cx="8024813" cy="923330"/>
            <a:chOff x="2133600" y="2486025"/>
            <a:chExt cx="5704237" cy="1841503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5704237" cy="1841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социокультурные мероприятия– 5 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l="18443" t="4912" r="3688" b="3401"/>
            <a:stretch/>
          </p:blipFill>
          <p:spPr>
            <a:xfrm>
              <a:off x="7378513" y="2790119"/>
              <a:ext cx="377603" cy="153740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841888" y="2552178"/>
            <a:ext cx="42064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Открытие центра</a:t>
            </a:r>
            <a:endParaRPr lang="ru-RU" dirty="0"/>
          </a:p>
        </p:txBody>
      </p:sp>
      <p:pic>
        <p:nvPicPr>
          <p:cNvPr id="11268" name="Picture 4" descr="http://akrvo.ru/plugins/content/mavikthumbnails/thumbnails/720pxx405-images-stories-2019_20-25.09.2019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88" y="3514130"/>
            <a:ext cx="4340226" cy="24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1-20.userapi.com/c853628/v853628916/12a05a/IGCzC0CFx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44" y="2492746"/>
            <a:ext cx="5870575" cy="44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#ДеньИТзнаний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3" y="2139546"/>
            <a:ext cx="6254363" cy="46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33550" y="1476375"/>
            <a:ext cx="8024813" cy="923330"/>
            <a:chOff x="2133600" y="2486025"/>
            <a:chExt cx="5704237" cy="1841503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5704237" cy="1841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социокультурные мероприятия– 5 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/>
            <a:srcRect l="18443" t="4912" r="3688" b="3401"/>
            <a:stretch/>
          </p:blipFill>
          <p:spPr>
            <a:xfrm>
              <a:off x="7378513" y="2790119"/>
              <a:ext cx="377603" cy="1537409"/>
            </a:xfrm>
            <a:prstGeom prst="rect">
              <a:avLst/>
            </a:prstGeom>
          </p:spPr>
        </p:pic>
      </p:grpSp>
      <p:pic>
        <p:nvPicPr>
          <p:cNvPr id="12294" name="Picture 6" descr="https://sun9-44.userapi.com/c853628/v853628916/12a03e/PvYn5K6g_W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30511" r="-1523" b="-8211"/>
          <a:stretch/>
        </p:blipFill>
        <p:spPr bwMode="auto">
          <a:xfrm>
            <a:off x="3015846" y="2458103"/>
            <a:ext cx="6356754" cy="48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7424" y="2399705"/>
            <a:ext cx="4206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hlinkClick r:id="rId7"/>
              </a:rPr>
              <a:t>#ДеньИТзнаний2019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037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6117" y="1671935"/>
            <a:ext cx="9852377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 </a:t>
            </a:r>
            <a:endParaRPr lang="ru-RU" sz="8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314" name="Picture 2" descr="Картинки по запросу смай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098800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738" y="1510342"/>
            <a:ext cx="997527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b="1" i="0" cap="all" dirty="0" smtClean="0">
                <a:effectLst/>
                <a:latin typeface="Titillium Web"/>
              </a:rPr>
              <a:t>РАСПОРЯЖЕНИЕ МИНПРОСВЕЩЕНИЯ РОССИИ ОТ 01.03.2019 N Р-23 (РЕД. ОТ 15.04.2019) "ОБ УТВЕРЖДЕНИИ МЕТОДИЧЕСКИХ РЕКОМЕНДАЦИЙ ПО СОЗДАНИЮ МЕСТ ДЛЯ РЕАЛИЗАЦИИ ОСНОВНЫХ И ДОПОЛНИТЕЛЬНЫХ ОБЩЕОБРАЗОВАТЕЛЬНЫХ ПРОГРАММ ЦИФРОВОГО, ЕСТЕСТВЕННОНАУЧНОГО, ТЕХНИЧЕСКОГО И ГУМАНИТАРНОГО ПРОФИЛЕЙ В ОБРАЗОВАТЕЛЬНЫХ ОРГАНИЗАЦИЯХ, РАСПОЛОЖЕННЫХ В СЕЛЬСКОЙ МЕСТНОСТИ И МАЛЫХ ГОРОДАХ, И ДИСТАНЦИОННЫХ ПРОГРАММ ОБУЧЕНИЯ ОПРЕДЕЛЕННЫХ КАТЕГОРИЙ ОБУЧАЮЩИХСЯ, В ТОМ ЧИСЛЕ НА БАЗЕ СЕТЕВОГО ВЗАИМОДЕЙСТВИЯ"</a:t>
            </a:r>
            <a:endParaRPr lang="ru-RU" b="1" i="0" cap="all" dirty="0">
              <a:effectLst/>
              <a:latin typeface="Titillium We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251" y="3940232"/>
            <a:ext cx="9160625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Первоочередные </a:t>
            </a:r>
            <a:r>
              <a:rPr lang="ru-RU" sz="3600" b="1" dirty="0" smtClean="0"/>
              <a:t>задачи для директора: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Внесение изменений в </a:t>
            </a:r>
            <a:r>
              <a:rPr lang="ru-RU" sz="2800" dirty="0" smtClean="0"/>
              <a:t>Устав.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Подбор </a:t>
            </a:r>
            <a:r>
              <a:rPr lang="ru-RU" sz="2800" dirty="0" smtClean="0"/>
              <a:t>помещений в соответствии с </a:t>
            </a:r>
            <a:r>
              <a:rPr lang="ru-RU" sz="2800" dirty="0" smtClean="0"/>
              <a:t>требованиями.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Подбор </a:t>
            </a:r>
            <a:r>
              <a:rPr lang="ru-RU" sz="2800" dirty="0" smtClean="0"/>
              <a:t>кадров.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Издание </a:t>
            </a:r>
            <a:r>
              <a:rPr lang="ru-RU" sz="2800" dirty="0"/>
              <a:t>приказа по школе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69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024" y="104775"/>
            <a:ext cx="1002982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Помещения центра</a:t>
            </a:r>
            <a:endParaRPr lang="ru-RU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9425" y="1447800"/>
            <a:ext cx="698182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Соответствие размеров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Соответствие цветовой схеме</a:t>
            </a:r>
          </a:p>
          <a:p>
            <a:r>
              <a:rPr lang="ru-RU" sz="3600" dirty="0" smtClean="0"/>
              <a:t>3.Соответствие дизайн-проекту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501" t="5379" r="14345" b="2035"/>
          <a:stretch/>
        </p:blipFill>
        <p:spPr>
          <a:xfrm rot="16200000">
            <a:off x="5038724" y="2124073"/>
            <a:ext cx="3400425" cy="60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024" y="104775"/>
            <a:ext cx="1002982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Помещения центра</a:t>
            </a:r>
            <a:endParaRPr lang="ru-RU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343024"/>
            <a:ext cx="7353300" cy="551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343024"/>
            <a:ext cx="73533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024" y="104775"/>
            <a:ext cx="1002982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Помещения центра</a:t>
            </a:r>
            <a:endParaRPr lang="ru-RU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1321594"/>
            <a:ext cx="7381875" cy="5536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1321594"/>
            <a:ext cx="7381875" cy="5536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"/>
          <a:stretch/>
        </p:blipFill>
        <p:spPr>
          <a:xfrm>
            <a:off x="3286124" y="1321593"/>
            <a:ext cx="7381875" cy="5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9024" y="1485900"/>
            <a:ext cx="620077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Кадровое обеспечение 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325" y="2389406"/>
            <a:ext cx="446160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Директор центра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 дополнительного образования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 по шахматам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Педагог-организатор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 по предмету «ОБЖ»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 по предмету «Технология»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 по предмету «Информатика»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67525" y="2389406"/>
            <a:ext cx="517207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Обязательное обучение по курсу</a:t>
            </a:r>
          </a:p>
          <a:p>
            <a:r>
              <a:rPr lang="ru-RU" dirty="0" smtClean="0"/>
              <a:t> «Гибкие компетенции проектной деятельности»</a:t>
            </a:r>
          </a:p>
          <a:p>
            <a:r>
              <a:rPr lang="ru-RU" dirty="0" smtClean="0"/>
              <a:t>Спецкурсы для учителей ОБЖ, Технологии и Информатики.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7" y="1371600"/>
            <a:ext cx="79389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1405618"/>
            <a:ext cx="7429499" cy="5519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49" y="2505075"/>
            <a:ext cx="7238999" cy="39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0" y="1471315"/>
            <a:ext cx="5057775" cy="928390"/>
            <a:chOff x="2133600" y="2480965"/>
            <a:chExt cx="3571875" cy="928390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357187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ТЕХНОЛОГИЯ – 172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5248275" y="2480965"/>
              <a:ext cx="457200" cy="87589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733550" y="2476147"/>
            <a:ext cx="6515100" cy="4453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Внедрение модулей в программу по «Технологии»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Промдизайн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Промдизайн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Промдизайн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84910" marR="99695" lvl="1" indent="-6350" algn="just">
              <a:lnSpc>
                <a:spcPct val="109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8кл. -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Промдизайн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Аэромоделирование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Изучение правил дорожного движение на базе центра в курсе «Трактор и с/х машины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в 11 классе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Модуль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«Робототехника»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курсе «Технологии» начальной школы.</a:t>
            </a:r>
          </a:p>
          <a:p>
            <a:pPr marL="727710" marR="99695" indent="-6350" algn="just">
              <a:lnSpc>
                <a:spcPct val="109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 Сетевая форма реализации программы с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Крутовской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ООШ</a:t>
            </a:r>
            <a:endParaRPr lang="ru-RU" sz="2000" dirty="0"/>
          </a:p>
        </p:txBody>
      </p:sp>
      <p:pic>
        <p:nvPicPr>
          <p:cNvPr id="5122" name="Picture 2" descr="https://sun9-53.userapi.com/c857420/v857420672/123c59/ONGH8802V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18" y="2543175"/>
            <a:ext cx="3822982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3551" y="1471315"/>
            <a:ext cx="3619500" cy="928390"/>
            <a:chOff x="2133600" y="2480965"/>
            <a:chExt cx="3571875" cy="928390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2486025"/>
              <a:ext cx="357187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ПОКАЗАТЕЛИ ДЕЯТЕЛЬНОСТИ</a:t>
              </a:r>
            </a:p>
            <a:p>
              <a:r>
                <a:rPr lang="ru-RU" sz="3600" b="1" dirty="0" smtClean="0"/>
                <a:t>ОБЖ  – 108 </a:t>
              </a:r>
              <a:endParaRPr lang="ru-RU" sz="3600" b="1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18443" t="4912" r="3688" b="3401"/>
            <a:stretch/>
          </p:blipFill>
          <p:spPr>
            <a:xfrm>
              <a:off x="5248275" y="2480965"/>
              <a:ext cx="457200" cy="87589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733551" y="2485672"/>
            <a:ext cx="6591300" cy="2750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21360" marR="99695" algn="just">
              <a:lnSpc>
                <a:spcPct val="109000"/>
              </a:lnSpc>
              <a:spcAft>
                <a:spcPts val="0"/>
              </a:spcAft>
            </a:pPr>
            <a:r>
              <a:rPr lang="ru-RU" sz="3200" dirty="0" smtClean="0"/>
              <a:t>1.Использование </a:t>
            </a:r>
            <a:r>
              <a:rPr lang="ru-RU" sz="3200" dirty="0"/>
              <a:t>оборудование центра при преподавании курса «ОБЖ</a:t>
            </a:r>
            <a:r>
              <a:rPr lang="ru-RU" sz="3200" dirty="0" smtClean="0"/>
              <a:t>»</a:t>
            </a:r>
          </a:p>
          <a:p>
            <a:pPr marL="721360" marR="99695" algn="just">
              <a:lnSpc>
                <a:spcPct val="109000"/>
              </a:lnSpc>
              <a:spcAft>
                <a:spcPts val="0"/>
              </a:spcAft>
            </a:pPr>
            <a:r>
              <a:rPr lang="ru-RU" sz="3200" dirty="0" smtClean="0"/>
              <a:t>2. Сетевая форма реализации программы с </a:t>
            </a:r>
            <a:r>
              <a:rPr lang="ru-RU" sz="3200" dirty="0" err="1"/>
              <a:t>Ш</a:t>
            </a:r>
            <a:r>
              <a:rPr lang="ru-RU" sz="3200" dirty="0" err="1" smtClean="0"/>
              <a:t>евинская</a:t>
            </a:r>
            <a:r>
              <a:rPr lang="ru-RU" sz="3200" dirty="0" smtClean="0"/>
              <a:t> ООШ</a:t>
            </a:r>
            <a:endParaRPr lang="ru-RU" sz="3200" dirty="0"/>
          </a:p>
        </p:txBody>
      </p:sp>
      <p:pic>
        <p:nvPicPr>
          <p:cNvPr id="4098" name="Picture 2" descr="http://t262770.sch.obrazovanie33.ru/upload/site_files/70/%D0%BE%D1%8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1" y="1704975"/>
            <a:ext cx="3758507" cy="49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390</Words>
  <Application>Microsoft Office PowerPoint</Application>
  <PresentationFormat>Произвольный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Щербаков</dc:creator>
  <cp:lastModifiedBy>Светлана</cp:lastModifiedBy>
  <cp:revision>33</cp:revision>
  <dcterms:created xsi:type="dcterms:W3CDTF">2019-12-22T08:05:53Z</dcterms:created>
  <dcterms:modified xsi:type="dcterms:W3CDTF">2019-12-23T09:18:23Z</dcterms:modified>
</cp:coreProperties>
</file>